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>
            <a:normAutofit/>
          </a:bodyPr>
          <a:lstStyle/>
          <a:p>
            <a:r>
              <a:rPr lang="en-US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মুক্তাগাছা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আব্বাছিয়া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কামিল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মাদরাসা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 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HwZn¨evnx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 gy³vMvQv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AveŸvwQqv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Kvwgj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gv`ivmvi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BwZe„Ë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:</a:t>
            </a:r>
          </a:p>
          <a:p>
            <a:pPr algn="just"/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gy³vMvQv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kn‡ii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AbwZ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`~‡i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cqviKvw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›`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MÖv‡g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evsjv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1340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mv‡j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(24.01.1933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wL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ª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)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Bmjvgx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wkÿvi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wbwg‡Ë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GKwU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wkÿv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cÖwZôvb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cÖwZwôZ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nq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|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cÖwZôvZv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Ges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‡m‡µ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Uvix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giûg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AveŸvQ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Avjx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mv‡n‡ei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bvgvbymv‡i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Gi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bvg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KiY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nq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Ôgy³vMvQv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AveŸvwQqv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gv`ivmvÕ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  <a:sym typeface="Wingdings" pitchFamily="2" charset="2"/>
              </a:rPr>
              <a:t>| </a:t>
            </a:r>
            <a:endParaRPr lang="en-US" sz="4400" dirty="0" smtClean="0">
              <a:solidFill>
                <a:schemeClr val="accent2">
                  <a:lumMod val="60000"/>
                  <a:lumOff val="40000"/>
                </a:schemeClr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17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 Microsoft PowerPoint Presentation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Microsoft PowerPoint Presentation</Template>
  <TotalTime>3</TotalTime>
  <Words>54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New Microsoft PowerPoint Presentation</vt:lpstr>
      <vt:lpstr> মুক্তাগাছা আব্বাছিয়া কামিল মাদরাসা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মুক্তাগাছা আব্বাছিয়া কামিল মাদরাসা  </dc:title>
  <dc:creator>A_Z Computer</dc:creator>
  <cp:lastModifiedBy>A_Z Computer</cp:lastModifiedBy>
  <cp:revision>1</cp:revision>
  <dcterms:created xsi:type="dcterms:W3CDTF">2015-06-09T05:59:53Z</dcterms:created>
  <dcterms:modified xsi:type="dcterms:W3CDTF">2015-06-09T06:03:07Z</dcterms:modified>
</cp:coreProperties>
</file>